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464331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E0459D88-13E3-938B-3D46-9104D608DDCB}"/>
              </a:ext>
            </a:extLst>
          </p:cNvPr>
          <p:cNvSpPr/>
          <p:nvPr/>
        </p:nvSpPr>
        <p:spPr>
          <a:xfrm>
            <a:off x="152400" y="5745480"/>
            <a:ext cx="4191000" cy="1036320"/>
          </a:xfrm>
          <a:custGeom>
            <a:avLst/>
            <a:gdLst/>
            <a:ahLst/>
            <a:cxnLst/>
            <a:rect l="l" t="t" r="r" b="b"/>
            <a:pathLst>
              <a:path w="5647690" h="1170940">
                <a:moveTo>
                  <a:pt x="5548292" y="0"/>
                </a:moveTo>
                <a:lnTo>
                  <a:pt x="98793" y="0"/>
                </a:lnTo>
                <a:lnTo>
                  <a:pt x="60338" y="7763"/>
                </a:lnTo>
                <a:lnTo>
                  <a:pt x="28935" y="28935"/>
                </a:lnTo>
                <a:lnTo>
                  <a:pt x="7763" y="60338"/>
                </a:lnTo>
                <a:lnTo>
                  <a:pt x="0" y="98793"/>
                </a:lnTo>
                <a:lnTo>
                  <a:pt x="0" y="1072023"/>
                </a:lnTo>
                <a:lnTo>
                  <a:pt x="7763" y="1110478"/>
                </a:lnTo>
                <a:lnTo>
                  <a:pt x="28935" y="1141881"/>
                </a:lnTo>
                <a:lnTo>
                  <a:pt x="60338" y="1163053"/>
                </a:lnTo>
                <a:lnTo>
                  <a:pt x="98793" y="1170816"/>
                </a:lnTo>
                <a:lnTo>
                  <a:pt x="5548292" y="1170816"/>
                </a:lnTo>
                <a:lnTo>
                  <a:pt x="5586747" y="1163053"/>
                </a:lnTo>
                <a:lnTo>
                  <a:pt x="5618149" y="1141881"/>
                </a:lnTo>
                <a:lnTo>
                  <a:pt x="5639322" y="1110478"/>
                </a:lnTo>
                <a:lnTo>
                  <a:pt x="5647085" y="1072023"/>
                </a:lnTo>
                <a:lnTo>
                  <a:pt x="5647085" y="98793"/>
                </a:lnTo>
                <a:lnTo>
                  <a:pt x="5639322" y="60338"/>
                </a:lnTo>
                <a:lnTo>
                  <a:pt x="5618149" y="28935"/>
                </a:lnTo>
                <a:lnTo>
                  <a:pt x="5586747" y="7763"/>
                </a:lnTo>
                <a:lnTo>
                  <a:pt x="5548292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88C0A2-F775-DC67-43B2-C00AF68F6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5839777"/>
            <a:ext cx="4010025" cy="8477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097"/>
            <a:ext cx="12192001" cy="6858001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7743327E-3B58-486D-328B-7573B26982D5}"/>
              </a:ext>
            </a:extLst>
          </p:cNvPr>
          <p:cNvSpPr/>
          <p:nvPr/>
        </p:nvSpPr>
        <p:spPr>
          <a:xfrm>
            <a:off x="3581400" y="5785104"/>
            <a:ext cx="4572000" cy="996696"/>
          </a:xfrm>
          <a:custGeom>
            <a:avLst/>
            <a:gdLst/>
            <a:ahLst/>
            <a:cxnLst/>
            <a:rect l="l" t="t" r="r" b="b"/>
            <a:pathLst>
              <a:path w="5647690" h="1170940">
                <a:moveTo>
                  <a:pt x="5548292" y="0"/>
                </a:moveTo>
                <a:lnTo>
                  <a:pt x="98793" y="0"/>
                </a:lnTo>
                <a:lnTo>
                  <a:pt x="60338" y="7763"/>
                </a:lnTo>
                <a:lnTo>
                  <a:pt x="28935" y="28935"/>
                </a:lnTo>
                <a:lnTo>
                  <a:pt x="7763" y="60338"/>
                </a:lnTo>
                <a:lnTo>
                  <a:pt x="0" y="98793"/>
                </a:lnTo>
                <a:lnTo>
                  <a:pt x="0" y="1072023"/>
                </a:lnTo>
                <a:lnTo>
                  <a:pt x="7763" y="1110478"/>
                </a:lnTo>
                <a:lnTo>
                  <a:pt x="28935" y="1141881"/>
                </a:lnTo>
                <a:lnTo>
                  <a:pt x="60338" y="1163053"/>
                </a:lnTo>
                <a:lnTo>
                  <a:pt x="98793" y="1170816"/>
                </a:lnTo>
                <a:lnTo>
                  <a:pt x="5548292" y="1170816"/>
                </a:lnTo>
                <a:lnTo>
                  <a:pt x="5586747" y="1163053"/>
                </a:lnTo>
                <a:lnTo>
                  <a:pt x="5618149" y="1141881"/>
                </a:lnTo>
                <a:lnTo>
                  <a:pt x="5639322" y="1110478"/>
                </a:lnTo>
                <a:lnTo>
                  <a:pt x="5647085" y="1072023"/>
                </a:lnTo>
                <a:lnTo>
                  <a:pt x="5647085" y="98793"/>
                </a:lnTo>
                <a:lnTo>
                  <a:pt x="5639322" y="60338"/>
                </a:lnTo>
                <a:lnTo>
                  <a:pt x="5618149" y="28935"/>
                </a:lnTo>
                <a:lnTo>
                  <a:pt x="5586747" y="7763"/>
                </a:lnTo>
                <a:lnTo>
                  <a:pt x="5548292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134D8-27E5-8A85-4F11-37D3D4D15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840539"/>
            <a:ext cx="4419600" cy="8858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54533D-8DB8-C6F7-2598-90B5EAB77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2" y="914400"/>
            <a:ext cx="7762875" cy="3381375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BF5D5972-5FA2-D68E-E415-7C952E011FAE}"/>
              </a:ext>
            </a:extLst>
          </p:cNvPr>
          <p:cNvSpPr txBox="1">
            <a:spLocks/>
          </p:cNvSpPr>
          <p:nvPr/>
        </p:nvSpPr>
        <p:spPr>
          <a:xfrm>
            <a:off x="3200399" y="2492846"/>
            <a:ext cx="57912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pPr marL="12700">
              <a:spcBef>
                <a:spcPts val="100"/>
              </a:spcBef>
            </a:pPr>
            <a:r>
              <a:rPr lang="en-US" sz="6000" dirty="0">
                <a:solidFill>
                  <a:srgbClr val="FFFFFF"/>
                </a:solidFill>
              </a:rPr>
              <a:t>ANY</a:t>
            </a:r>
            <a:r>
              <a:rPr lang="en-US" sz="6000" spc="-130" dirty="0">
                <a:solidFill>
                  <a:srgbClr val="FFFFFF"/>
                </a:solidFill>
              </a:rPr>
              <a:t> </a:t>
            </a:r>
            <a:r>
              <a:rPr lang="en-US" sz="6000" spc="-5" dirty="0">
                <a:solidFill>
                  <a:srgbClr val="FFFFFF"/>
                </a:solidFill>
              </a:rPr>
              <a:t>QUESTIONS?</a:t>
            </a:r>
            <a:endParaRPr lang="en-US" sz="6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096"/>
            <a:ext cx="12192000" cy="6858000"/>
          </a:xfrm>
          <a:prstGeom prst="rect">
            <a:avLst/>
          </a:prstGeom>
        </p:spPr>
      </p:pic>
      <p:pic>
        <p:nvPicPr>
          <p:cNvPr id="4" name="10. Shock Recognition-CLS-OVERVIEW(TFC)">
            <a:hlinkClick r:id="" action="ppaction://media"/>
            <a:extLst>
              <a:ext uri="{FF2B5EF4-FFF2-40B4-BE49-F238E27FC236}">
                <a16:creationId xmlns:a16="http://schemas.microsoft.com/office/drawing/2014/main" id="{7A6E8120-F280-8954-0B80-12C5841BC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3352" y="1517904"/>
            <a:ext cx="8843264" cy="4974336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B6F76E8E-7D39-FAFC-62B9-FEE4320E7D16}"/>
              </a:ext>
            </a:extLst>
          </p:cNvPr>
          <p:cNvSpPr txBox="1">
            <a:spLocks/>
          </p:cNvSpPr>
          <p:nvPr/>
        </p:nvSpPr>
        <p:spPr>
          <a:xfrm>
            <a:off x="1868803" y="309781"/>
            <a:ext cx="83413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kern="0" spc="-20" dirty="0"/>
              <a:t>CIRCULATION/SHOCK </a:t>
            </a:r>
            <a:endParaRPr 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59C30A20-EC06-3202-AB3C-6C74F2C47B7A}"/>
              </a:ext>
            </a:extLst>
          </p:cNvPr>
          <p:cNvSpPr/>
          <p:nvPr/>
        </p:nvSpPr>
        <p:spPr>
          <a:xfrm>
            <a:off x="304800" y="5638800"/>
            <a:ext cx="4267200" cy="990601"/>
          </a:xfrm>
          <a:custGeom>
            <a:avLst/>
            <a:gdLst/>
            <a:ahLst/>
            <a:cxnLst/>
            <a:rect l="l" t="t" r="r" b="b"/>
            <a:pathLst>
              <a:path w="5647690" h="1170940">
                <a:moveTo>
                  <a:pt x="5548292" y="0"/>
                </a:moveTo>
                <a:lnTo>
                  <a:pt x="98793" y="0"/>
                </a:lnTo>
                <a:lnTo>
                  <a:pt x="60338" y="7763"/>
                </a:lnTo>
                <a:lnTo>
                  <a:pt x="28935" y="28935"/>
                </a:lnTo>
                <a:lnTo>
                  <a:pt x="7763" y="60338"/>
                </a:lnTo>
                <a:lnTo>
                  <a:pt x="0" y="98793"/>
                </a:lnTo>
                <a:lnTo>
                  <a:pt x="0" y="1072023"/>
                </a:lnTo>
                <a:lnTo>
                  <a:pt x="7763" y="1110478"/>
                </a:lnTo>
                <a:lnTo>
                  <a:pt x="28935" y="1141881"/>
                </a:lnTo>
                <a:lnTo>
                  <a:pt x="60338" y="1163053"/>
                </a:lnTo>
                <a:lnTo>
                  <a:pt x="98793" y="1170816"/>
                </a:lnTo>
                <a:lnTo>
                  <a:pt x="5548292" y="1170816"/>
                </a:lnTo>
                <a:lnTo>
                  <a:pt x="5586747" y="1163053"/>
                </a:lnTo>
                <a:lnTo>
                  <a:pt x="5618149" y="1141881"/>
                </a:lnTo>
                <a:lnTo>
                  <a:pt x="5639322" y="1110478"/>
                </a:lnTo>
                <a:lnTo>
                  <a:pt x="5647085" y="1072023"/>
                </a:lnTo>
                <a:lnTo>
                  <a:pt x="5647085" y="98793"/>
                </a:lnTo>
                <a:lnTo>
                  <a:pt x="5639322" y="60338"/>
                </a:lnTo>
                <a:lnTo>
                  <a:pt x="5618149" y="28935"/>
                </a:lnTo>
                <a:lnTo>
                  <a:pt x="5586747" y="7763"/>
                </a:lnTo>
                <a:lnTo>
                  <a:pt x="5548292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11331-E7EC-5423-7DF8-192B19B98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5729287"/>
            <a:ext cx="4143375" cy="8096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88">
  <a:themeElements>
    <a:clrScheme name="Theme8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</Words>
  <Application>Microsoft Office PowerPoint</Application>
  <PresentationFormat>Widescreen</PresentationFormat>
  <Paragraphs>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Theme88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adam rafferty</cp:lastModifiedBy>
  <cp:revision>2</cp:revision>
  <dcterms:created xsi:type="dcterms:W3CDTF">2023-02-05T19:57:21Z</dcterms:created>
  <dcterms:modified xsi:type="dcterms:W3CDTF">2023-02-21T23:26:33Z</dcterms:modified>
  <cp:category/>
</cp:coreProperties>
</file>